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7" r:id="rId3"/>
    <p:sldId id="447" r:id="rId5"/>
    <p:sldId id="603" r:id="rId6"/>
    <p:sldId id="448" r:id="rId7"/>
    <p:sldId id="604" r:id="rId8"/>
    <p:sldId id="575" r:id="rId9"/>
    <p:sldId id="576" r:id="rId10"/>
    <p:sldId id="577" r:id="rId11"/>
    <p:sldId id="578" r:id="rId12"/>
    <p:sldId id="605" r:id="rId13"/>
    <p:sldId id="579" r:id="rId14"/>
    <p:sldId id="606" r:id="rId15"/>
    <p:sldId id="580" r:id="rId16"/>
    <p:sldId id="581" r:id="rId17"/>
    <p:sldId id="582" r:id="rId18"/>
    <p:sldId id="607" r:id="rId19"/>
    <p:sldId id="583" r:id="rId20"/>
    <p:sldId id="584" r:id="rId21"/>
    <p:sldId id="585" r:id="rId22"/>
    <p:sldId id="586" r:id="rId23"/>
    <p:sldId id="587" r:id="rId24"/>
    <p:sldId id="588" r:id="rId25"/>
    <p:sldId id="608" r:id="rId26"/>
    <p:sldId id="589" r:id="rId27"/>
    <p:sldId id="590" r:id="rId28"/>
    <p:sldId id="591" r:id="rId29"/>
    <p:sldId id="609" r:id="rId30"/>
    <p:sldId id="592" r:id="rId31"/>
    <p:sldId id="610" r:id="rId32"/>
    <p:sldId id="593" r:id="rId33"/>
    <p:sldId id="594" r:id="rId34"/>
    <p:sldId id="611" r:id="rId35"/>
    <p:sldId id="595" r:id="rId36"/>
    <p:sldId id="596" r:id="rId37"/>
    <p:sldId id="597" r:id="rId38"/>
    <p:sldId id="612" r:id="rId39"/>
    <p:sldId id="598" r:id="rId40"/>
    <p:sldId id="599" r:id="rId41"/>
    <p:sldId id="600" r:id="rId42"/>
    <p:sldId id="613" r:id="rId43"/>
    <p:sldId id="601" r:id="rId44"/>
    <p:sldId id="602" r:id="rId45"/>
    <p:sldId id="614" r:id="rId46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7" userDrawn="1">
          <p15:clr>
            <a:srgbClr val="A4A3A4"/>
          </p15:clr>
        </p15:guide>
        <p15:guide id="2" pos="39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F5FC"/>
    <a:srgbClr val="00ADED"/>
    <a:srgbClr val="DB25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81"/>
    <p:restoredTop sz="94660"/>
  </p:normalViewPr>
  <p:slideViewPr>
    <p:cSldViewPr showGuides="1">
      <p:cViewPr varScale="1">
        <p:scale>
          <a:sx n="74" d="100"/>
          <a:sy n="74" d="100"/>
        </p:scale>
        <p:origin x="84" y="774"/>
      </p:cViewPr>
      <p:guideLst>
        <p:guide orient="horz" pos="2327"/>
        <p:guide pos="39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tags" Target="tags/tag90.xml"/><Relationship Id="rId5" Type="http://schemas.openxmlformats.org/officeDocument/2006/relationships/slide" Target="slides/slide2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tags" Target="../tags/tag20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tags" Target="../tags/tag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tags" Target="../tags/tag22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image" Target="../media/image14.png"/><Relationship Id="rId1" Type="http://schemas.openxmlformats.org/officeDocument/2006/relationships/tags" Target="../tags/tag2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image" Target="../media/image16.png"/><Relationship Id="rId3" Type="http://schemas.openxmlformats.org/officeDocument/2006/relationships/tags" Target="../tags/tag27.xml"/><Relationship Id="rId2" Type="http://schemas.openxmlformats.org/officeDocument/2006/relationships/image" Target="../media/image15.png"/><Relationship Id="rId1" Type="http://schemas.openxmlformats.org/officeDocument/2006/relationships/tags" Target="../tags/tag26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1.xml"/><Relationship Id="rId2" Type="http://schemas.openxmlformats.org/officeDocument/2006/relationships/image" Target="../media/image17.png"/><Relationship Id="rId1" Type="http://schemas.openxmlformats.org/officeDocument/2006/relationships/tags" Target="../tags/tag3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tags" Target="../tags/tag32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4.xml"/><Relationship Id="rId2" Type="http://schemas.openxmlformats.org/officeDocument/2006/relationships/image" Target="../media/image19.png"/><Relationship Id="rId1" Type="http://schemas.openxmlformats.org/officeDocument/2006/relationships/tags" Target="../tags/tag33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tags" Target="../tags/tag35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tags" Target="../tags/tag3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image" Target="../media/image22.png"/><Relationship Id="rId1" Type="http://schemas.openxmlformats.org/officeDocument/2006/relationships/tags" Target="../tags/tag37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image" Target="../media/image23.png"/><Relationship Id="rId1" Type="http://schemas.openxmlformats.org/officeDocument/2006/relationships/tags" Target="../tags/tag40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45.xml"/><Relationship Id="rId4" Type="http://schemas.openxmlformats.org/officeDocument/2006/relationships/image" Target="../media/image25.png"/><Relationship Id="rId3" Type="http://schemas.openxmlformats.org/officeDocument/2006/relationships/tags" Target="../tags/tag44.xml"/><Relationship Id="rId2" Type="http://schemas.openxmlformats.org/officeDocument/2006/relationships/image" Target="../media/image24.png"/><Relationship Id="rId1" Type="http://schemas.openxmlformats.org/officeDocument/2006/relationships/tags" Target="../tags/tag43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47.xml"/><Relationship Id="rId2" Type="http://schemas.openxmlformats.org/officeDocument/2006/relationships/image" Target="../media/image26.png"/><Relationship Id="rId1" Type="http://schemas.openxmlformats.org/officeDocument/2006/relationships/tags" Target="../tags/tag46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49.xml"/><Relationship Id="rId2" Type="http://schemas.openxmlformats.org/officeDocument/2006/relationships/image" Target="../media/image27.png"/><Relationship Id="rId1" Type="http://schemas.openxmlformats.org/officeDocument/2006/relationships/tags" Target="../tags/tag48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tags" Target="../tags/tag50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tags" Target="../tags/tag5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tags" Target="../tags/tag52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image" Target="../media/image31.png"/><Relationship Id="rId1" Type="http://schemas.openxmlformats.org/officeDocument/2006/relationships/tags" Target="../tags/tag53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58.xml"/><Relationship Id="rId3" Type="http://schemas.openxmlformats.org/officeDocument/2006/relationships/tags" Target="../tags/tag57.xml"/><Relationship Id="rId2" Type="http://schemas.openxmlformats.org/officeDocument/2006/relationships/image" Target="../media/image32.png"/><Relationship Id="rId1" Type="http://schemas.openxmlformats.org/officeDocument/2006/relationships/tags" Target="../tags/tag5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image" Target="../media/image33.png"/><Relationship Id="rId1" Type="http://schemas.openxmlformats.org/officeDocument/2006/relationships/tags" Target="../tags/tag59.xml"/></Relationships>
</file>

<file path=ppt/slides/_rels/slide3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4.xml"/><Relationship Id="rId4" Type="http://schemas.openxmlformats.org/officeDocument/2006/relationships/image" Target="../media/image35.png"/><Relationship Id="rId3" Type="http://schemas.openxmlformats.org/officeDocument/2006/relationships/tags" Target="../tags/tag63.xml"/><Relationship Id="rId2" Type="http://schemas.openxmlformats.org/officeDocument/2006/relationships/image" Target="../media/image34.png"/><Relationship Id="rId1" Type="http://schemas.openxmlformats.org/officeDocument/2006/relationships/tags" Target="../tags/tag62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6.xml"/><Relationship Id="rId2" Type="http://schemas.openxmlformats.org/officeDocument/2006/relationships/image" Target="../media/image36.png"/><Relationship Id="rId1" Type="http://schemas.openxmlformats.org/officeDocument/2006/relationships/tags" Target="../tags/tag65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8.xml"/><Relationship Id="rId2" Type="http://schemas.openxmlformats.org/officeDocument/2006/relationships/image" Target="../media/image37.png"/><Relationship Id="rId1" Type="http://schemas.openxmlformats.org/officeDocument/2006/relationships/tags" Target="../tags/tag67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tags" Target="../tags/tag69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tags" Target="../tags/tag7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png"/><Relationship Id="rId1" Type="http://schemas.openxmlformats.org/officeDocument/2006/relationships/tags" Target="../tags/tag71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7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image" Target="../media/image41.png"/><Relationship Id="rId1" Type="http://schemas.openxmlformats.org/officeDocument/2006/relationships/tags" Target="../tags/tag7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8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" Type="http://schemas.openxmlformats.org/officeDocument/2006/relationships/image" Target="../media/image43.png"/><Relationship Id="rId3" Type="http://schemas.openxmlformats.org/officeDocument/2006/relationships/tags" Target="../tags/tag79.xml"/><Relationship Id="rId2" Type="http://schemas.openxmlformats.org/officeDocument/2006/relationships/image" Target="../media/image42.png"/><Relationship Id="rId1" Type="http://schemas.openxmlformats.org/officeDocument/2006/relationships/tags" Target="../tags/tag78.xml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83.xml"/><Relationship Id="rId2" Type="http://schemas.openxmlformats.org/officeDocument/2006/relationships/image" Target="../media/image44.png"/><Relationship Id="rId1" Type="http://schemas.openxmlformats.org/officeDocument/2006/relationships/tags" Target="../tags/tag82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5.png"/><Relationship Id="rId1" Type="http://schemas.openxmlformats.org/officeDocument/2006/relationships/tags" Target="../tags/tag4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5.xml"/><Relationship Id="rId2" Type="http://schemas.openxmlformats.org/officeDocument/2006/relationships/image" Target="../media/image45.png"/><Relationship Id="rId1" Type="http://schemas.openxmlformats.org/officeDocument/2006/relationships/tags" Target="../tags/tag84.xml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87.xml"/><Relationship Id="rId2" Type="http://schemas.openxmlformats.org/officeDocument/2006/relationships/image" Target="../media/image46.png"/><Relationship Id="rId1" Type="http://schemas.openxmlformats.org/officeDocument/2006/relationships/tags" Target="../tags/tag86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tags" Target="../tags/tag8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8.png"/><Relationship Id="rId1" Type="http://schemas.openxmlformats.org/officeDocument/2006/relationships/tags" Target="../tags/tag89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image" Target="../media/image6.png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image" Target="../media/image7.png"/><Relationship Id="rId1" Type="http://schemas.openxmlformats.org/officeDocument/2006/relationships/tags" Target="../tags/tag11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image" Target="../media/image8.png"/><Relationship Id="rId1" Type="http://schemas.openxmlformats.org/officeDocument/2006/relationships/tags" Target="../tags/tag14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8.xml"/><Relationship Id="rId2" Type="http://schemas.openxmlformats.org/officeDocument/2006/relationships/image" Target="../media/image9.png"/><Relationship Id="rId1" Type="http://schemas.openxmlformats.org/officeDocument/2006/relationships/tags" Target="../tags/tag17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tags" Target="../tags/tag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95575" y="2647950"/>
            <a:ext cx="6800850" cy="1562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69210" y="981075"/>
            <a:ext cx="7363460" cy="453453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47340" y="692785"/>
            <a:ext cx="6513830" cy="5153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01545" y="1508760"/>
            <a:ext cx="7954645" cy="386969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99740" y="889000"/>
            <a:ext cx="6591300" cy="463042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288030" y="4004945"/>
            <a:ext cx="6198870" cy="15703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8616315" y="1340485"/>
            <a:ext cx="545465" cy="573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01010" y="836295"/>
            <a:ext cx="5962650" cy="2295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415665" y="3357245"/>
            <a:ext cx="5610225" cy="211455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3935730" y="2277110"/>
            <a:ext cx="5325745" cy="875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3719830" y="4221480"/>
            <a:ext cx="5306060" cy="1186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62605" y="621030"/>
            <a:ext cx="6116955" cy="514223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8489950" y="908685"/>
            <a:ext cx="419735" cy="460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08225" y="1423670"/>
            <a:ext cx="8041640" cy="30353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28595" y="1120775"/>
            <a:ext cx="7025640" cy="443230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2999740" y="2205355"/>
            <a:ext cx="6597015" cy="32594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81375" y="899795"/>
            <a:ext cx="5761990" cy="478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81095" y="354330"/>
            <a:ext cx="5168900" cy="5770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03830" y="735330"/>
            <a:ext cx="6921500" cy="5170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28645" y="459105"/>
            <a:ext cx="6288405" cy="562229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587115" y="4822190"/>
            <a:ext cx="5846445" cy="12592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8543925" y="836930"/>
            <a:ext cx="539750" cy="447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38450" y="1266825"/>
            <a:ext cx="7138670" cy="397637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575685" y="2277110"/>
            <a:ext cx="6436995" cy="861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791585" y="4293235"/>
            <a:ext cx="6436995" cy="861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19095" y="762000"/>
            <a:ext cx="6485255" cy="26625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51530" y="3501390"/>
            <a:ext cx="6192520" cy="225488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8661400" y="1268730"/>
            <a:ext cx="488950" cy="421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84880" y="464820"/>
            <a:ext cx="6089015" cy="552894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3201670" y="1754505"/>
            <a:ext cx="6522720" cy="42392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00200" y="2171700"/>
            <a:ext cx="8991600" cy="251460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1731645" y="3429000"/>
            <a:ext cx="8853805" cy="1257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71900" y="370840"/>
            <a:ext cx="5017770" cy="5696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42770" y="1053465"/>
            <a:ext cx="8274050" cy="3517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80640" y="558800"/>
            <a:ext cx="7718425" cy="540448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88565" y="492760"/>
            <a:ext cx="7600950" cy="547370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8081645" y="2579370"/>
            <a:ext cx="1781810" cy="19361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8819515" y="5109845"/>
            <a:ext cx="822960" cy="4502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89860" y="631825"/>
            <a:ext cx="7399655" cy="490791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623300" y="1415415"/>
            <a:ext cx="824230" cy="3917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8695055" y="3568065"/>
            <a:ext cx="824230" cy="3917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99640" y="1139825"/>
            <a:ext cx="8164830" cy="407543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55595" y="1196975"/>
            <a:ext cx="6855460" cy="405828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4008120" y="2132965"/>
            <a:ext cx="5448300" cy="9163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863975" y="3933190"/>
            <a:ext cx="5661025" cy="1308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86280" y="543560"/>
            <a:ext cx="8006080" cy="29387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489835" y="3613150"/>
            <a:ext cx="7574915" cy="164846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9107170" y="1238250"/>
            <a:ext cx="546735" cy="407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54325" y="514350"/>
            <a:ext cx="6944360" cy="534352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879725" y="4332605"/>
            <a:ext cx="6946900" cy="1701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09950" y="503555"/>
            <a:ext cx="5669280" cy="555879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3719830" y="2565400"/>
            <a:ext cx="5363210" cy="3449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76320" y="500380"/>
            <a:ext cx="5306060" cy="5576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60320" y="549275"/>
            <a:ext cx="6849110" cy="5190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94940" y="652145"/>
            <a:ext cx="6569710" cy="495998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33800" y="387350"/>
            <a:ext cx="5017770" cy="574675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7927340" y="2421255"/>
            <a:ext cx="544195" cy="4184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8040370" y="3860800"/>
            <a:ext cx="544195" cy="473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7392670" y="4440555"/>
            <a:ext cx="913765" cy="261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7895590" y="5157470"/>
            <a:ext cx="619125" cy="222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7332980" y="5521325"/>
            <a:ext cx="1181100" cy="612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96695" y="549275"/>
            <a:ext cx="8705850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966595" y="3429000"/>
            <a:ext cx="8258175" cy="2581275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2712085" y="1917065"/>
            <a:ext cx="7661275" cy="1313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2423795" y="4580890"/>
            <a:ext cx="7661275" cy="1313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47340" y="867410"/>
            <a:ext cx="7310120" cy="494601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9323070" y="1485265"/>
            <a:ext cx="533400" cy="321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75585" y="532765"/>
            <a:ext cx="6461760" cy="515874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040370" y="3285490"/>
            <a:ext cx="982345" cy="546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7741920" y="4004945"/>
            <a:ext cx="861060" cy="29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98190" y="579755"/>
            <a:ext cx="6183630" cy="5321935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3077210" y="3451225"/>
            <a:ext cx="7946390" cy="2479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00450" y="333375"/>
            <a:ext cx="5356225" cy="5795645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3936365" y="1124585"/>
            <a:ext cx="4747260" cy="4986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60725" y="379095"/>
            <a:ext cx="5828030" cy="5659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08985" y="441325"/>
            <a:ext cx="5897880" cy="56578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60700" y="459740"/>
            <a:ext cx="6546850" cy="554291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8039735" y="1341120"/>
            <a:ext cx="778510" cy="322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8094980" y="3118485"/>
            <a:ext cx="820420" cy="351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8094980" y="5102860"/>
            <a:ext cx="838835" cy="3244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86050" y="1699895"/>
            <a:ext cx="6819900" cy="345757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792220" y="2781300"/>
            <a:ext cx="5478780" cy="848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719830" y="4226560"/>
            <a:ext cx="5475605" cy="865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14395" y="467995"/>
            <a:ext cx="5684520" cy="560387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184515" y="836930"/>
            <a:ext cx="396240" cy="416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719830" y="5373370"/>
            <a:ext cx="5328920" cy="6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33220" y="1109345"/>
            <a:ext cx="8924925" cy="463867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207895" y="2421255"/>
            <a:ext cx="8256270" cy="3167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75585" y="617855"/>
            <a:ext cx="6503035" cy="5098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commondata" val="eyJoZGlkIjoiYjBlNzdiN2MxYmZlMzA5MjgwYTQyMDI4MjkxMmFjNjcifQ=="/>
  <p:tag name="KSO_WPP_MARK_KEY" val="56cd8994-5a69-44dc-b223-6d198933c435"/>
  <p:tag name="COMMONDATA" val="eyJoZGlkIjoiN2Q3Y2E5ZjBkNTI2NmYyODg3NzgwODBhNmIxYjQxYTYifQ==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0</TotalTime>
  <Words>126</Words>
  <Application>WPS 演示</Application>
  <PresentationFormat>宽屏</PresentationFormat>
  <Paragraphs>84</Paragraphs>
  <Slides>43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4" baseType="lpstr">
      <vt:lpstr>Arial</vt:lpstr>
      <vt:lpstr>宋体</vt:lpstr>
      <vt:lpstr>Wingdings</vt:lpstr>
      <vt:lpstr>Calibri</vt:lpstr>
      <vt:lpstr>等线</vt:lpstr>
      <vt:lpstr>Calibri Light</vt:lpstr>
      <vt:lpstr>等线 Light</vt:lpstr>
      <vt:lpstr>微软雅黑</vt:lpstr>
      <vt:lpstr>Arial Unicode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Administrator</cp:lastModifiedBy>
  <cp:revision>265</cp:revision>
  <dcterms:created xsi:type="dcterms:W3CDTF">2016-07-05T04:43:00Z</dcterms:created>
  <dcterms:modified xsi:type="dcterms:W3CDTF">2024-07-16T06:04:33Z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KSORubyTemplateID">
    <vt:lpwstr>13</vt:lpwstr>
  </property>
  <property fmtid="{D5CDD505-2E9C-101B-9397-08002B2CF9AE}" pid="4" name="ICV">
    <vt:lpwstr>67E94B834719413CBFF16667D82504FF_13</vt:lpwstr>
  </property>
</Properties>
</file>